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60" r:id="rId4"/>
    <p:sldId id="261" r:id="rId5"/>
    <p:sldId id="264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B0FB-5C68-4074-B998-E2B6CBC18491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5996-A115-4F8F-B7D7-0D20A19C3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B0FB-5C68-4074-B998-E2B6CBC18491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5996-A115-4F8F-B7D7-0D20A19C3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B0FB-5C68-4074-B998-E2B6CBC18491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5996-A115-4F8F-B7D7-0D20A19C3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B0FB-5C68-4074-B998-E2B6CBC18491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5996-A115-4F8F-B7D7-0D20A19C3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B0FB-5C68-4074-B998-E2B6CBC18491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5996-A115-4F8F-B7D7-0D20A19C3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B0FB-5C68-4074-B998-E2B6CBC18491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5996-A115-4F8F-B7D7-0D20A19C3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B0FB-5C68-4074-B998-E2B6CBC18491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5996-A115-4F8F-B7D7-0D20A19C3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B0FB-5C68-4074-B998-E2B6CBC18491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5996-A115-4F8F-B7D7-0D20A19C3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B0FB-5C68-4074-B998-E2B6CBC18491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5996-A115-4F8F-B7D7-0D20A19C3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B0FB-5C68-4074-B998-E2B6CBC18491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5996-A115-4F8F-B7D7-0D20A19C3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B0FB-5C68-4074-B998-E2B6CBC18491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5996-A115-4F8F-B7D7-0D20A19C3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1B0FB-5C68-4074-B998-E2B6CBC18491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D5996-A115-4F8F-B7D7-0D20A19C3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64" y="1214422"/>
            <a:ext cx="8715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«</a:t>
            </a:r>
            <a:r>
              <a:rPr lang="ru-RU" sz="3600" dirty="0" smtClean="0">
                <a:solidFill>
                  <a:srgbClr val="FF0000"/>
                </a:solidFill>
              </a:rPr>
              <a:t>Путешествие в историю </a:t>
            </a:r>
            <a:r>
              <a:rPr lang="ru-RU" sz="3600" dirty="0" smtClean="0">
                <a:solidFill>
                  <a:srgbClr val="FF0000"/>
                </a:solidFill>
              </a:rPr>
              <a:t>города Омска»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3786190"/>
            <a:ext cx="507206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Подготовила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МБДОУ </a:t>
            </a:r>
            <a:endParaRPr lang="ru-RU" b="1" i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Сосновский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детский сад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Аленушка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Исаева О.В</a:t>
            </a:r>
          </a:p>
          <a:p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2017год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ЕТ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7" y="285729"/>
            <a:ext cx="8358215" cy="626866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УХГОЛЬЦ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00444" y="285728"/>
            <a:ext cx="5801372" cy="622521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истан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357166"/>
            <a:ext cx="8358246" cy="60722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157248"/>
            <a:ext cx="5429288" cy="652583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уш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85728"/>
            <a:ext cx="8382060" cy="628654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окза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85728"/>
            <a:ext cx="8213263" cy="621510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ОМСК\Белозёров_Тимофей_Максимович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0270" y="0"/>
            <a:ext cx="469509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21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IseV</cp:lastModifiedBy>
  <cp:revision>5</cp:revision>
  <dcterms:created xsi:type="dcterms:W3CDTF">2016-09-29T17:25:35Z</dcterms:created>
  <dcterms:modified xsi:type="dcterms:W3CDTF">2017-04-06T14:03:41Z</dcterms:modified>
</cp:coreProperties>
</file>